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807200" cy="99393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818" y="-37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1F497C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1F497C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1F497C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1F497C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8058911"/>
            <a:ext cx="7555992" cy="2602995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39852" y="1027176"/>
            <a:ext cx="6949440" cy="28148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6691" y="135128"/>
            <a:ext cx="6785609" cy="915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1F497C"/>
                </a:solidFill>
                <a:latin typeface="メイリオ"/>
                <a:cs typeface="メイリオ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 idx="4294967295"/>
          </p:nvPr>
        </p:nvSpPr>
        <p:spPr>
          <a:xfrm>
            <a:off x="312277" y="121625"/>
            <a:ext cx="6807919" cy="424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200"/>
              </a:lnSpc>
              <a:spcBef>
                <a:spcPts val="100"/>
              </a:spcBef>
            </a:pPr>
            <a:r>
              <a:rPr lang="ja-JP" altLang="en-US" sz="2400" spc="-1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400" spc="-1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400" spc="-1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年度後期</a:t>
            </a:r>
            <a:r>
              <a:rPr lang="en-US" sz="2400" spc="-5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400" spc="-5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短期海外研修プログラム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56A4E5-232E-359D-BEC1-6CA012701975}"/>
              </a:ext>
            </a:extLst>
          </p:cNvPr>
          <p:cNvSpPr txBox="1"/>
          <p:nvPr/>
        </p:nvSpPr>
        <p:spPr>
          <a:xfrm>
            <a:off x="151916" y="3289300"/>
            <a:ext cx="7252667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1600" dirty="0">
                <a:latin typeface="+mj-lt"/>
              </a:rPr>
              <a:t>This program aims to improve students’ English communication and intercultural skills by attending conferences, seminars, workshops and student exchanges hosted by Thailand premier partner universities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in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collaboration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with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Kumamoto University.  This will also develop awareness of the current global issues and challenges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related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to</a:t>
            </a: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SDGs, while learning how to tackle those issues with empathy towards a sustainable Japan-ASEAN region. </a:t>
            </a:r>
          </a:p>
          <a:p>
            <a:pPr algn="just"/>
            <a:endParaRPr lang="en-US" altLang="ja-JP" sz="1600" dirty="0">
              <a:latin typeface="+mj-lt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+mj-lt"/>
              </a:rPr>
              <a:t>プログラム期間 </a:t>
            </a:r>
            <a:r>
              <a:rPr lang="ja-JP" altLang="en-US" sz="1600" b="1" dirty="0">
                <a:latin typeface="+mj-lt"/>
              </a:rPr>
              <a:t>：</a:t>
            </a:r>
            <a:r>
              <a:rPr lang="en-US" altLang="ja-JP" sz="1600" b="1" dirty="0">
                <a:latin typeface="+mj-lt"/>
              </a:rPr>
              <a:t>	</a:t>
            </a:r>
            <a:r>
              <a:rPr lang="ja-JP" altLang="en-US" sz="1600" b="1" dirty="0">
                <a:latin typeface="+mj-lt"/>
              </a:rPr>
              <a:t> </a:t>
            </a:r>
            <a:r>
              <a:rPr lang="en-US" altLang="ja-JP" sz="1600" b="1" dirty="0">
                <a:latin typeface="+mj-lt"/>
              </a:rPr>
              <a:t>2023</a:t>
            </a:r>
            <a:r>
              <a:rPr lang="ja-JP" altLang="en-US" sz="1600" b="1" dirty="0">
                <a:latin typeface="+mj-lt"/>
              </a:rPr>
              <a:t>年</a:t>
            </a:r>
            <a:r>
              <a:rPr lang="en-US" altLang="ja-JP" sz="1600" b="1" dirty="0">
                <a:latin typeface="+mj-lt"/>
              </a:rPr>
              <a:t>11</a:t>
            </a:r>
            <a:r>
              <a:rPr lang="ja-JP" altLang="en-US" sz="1600" b="1" dirty="0">
                <a:latin typeface="+mj-lt"/>
              </a:rPr>
              <a:t>月</a:t>
            </a:r>
            <a:r>
              <a:rPr lang="en-US" altLang="ja-JP" sz="1600" b="1" dirty="0">
                <a:latin typeface="+mj-lt"/>
              </a:rPr>
              <a:t>7</a:t>
            </a:r>
            <a:r>
              <a:rPr lang="ja-JP" altLang="en-US" sz="1600" b="1" dirty="0">
                <a:latin typeface="+mj-lt"/>
              </a:rPr>
              <a:t>日（火）～ </a:t>
            </a:r>
            <a:r>
              <a:rPr lang="en-US" altLang="ja-JP" sz="1600" b="1" dirty="0">
                <a:latin typeface="+mj-lt"/>
              </a:rPr>
              <a:t>11</a:t>
            </a:r>
            <a:r>
              <a:rPr lang="ja-JP" altLang="en-US" sz="1600" b="1" dirty="0">
                <a:latin typeface="+mj-lt"/>
              </a:rPr>
              <a:t>月</a:t>
            </a:r>
            <a:r>
              <a:rPr lang="en-US" altLang="ja-JP" sz="1600" b="1" dirty="0">
                <a:latin typeface="+mj-lt"/>
              </a:rPr>
              <a:t>16</a:t>
            </a:r>
            <a:r>
              <a:rPr lang="ja-JP" altLang="en-US" sz="1600" b="1" dirty="0">
                <a:latin typeface="+mj-lt"/>
              </a:rPr>
              <a:t>日（木）   </a:t>
            </a:r>
            <a:endParaRPr lang="en-US" altLang="ja-JP" sz="1600" b="1" dirty="0">
              <a:latin typeface="+mj-lt"/>
            </a:endParaRPr>
          </a:p>
          <a:p>
            <a:pPr algn="just"/>
            <a:endParaRPr lang="en-US" altLang="ja-JP" sz="1600" dirty="0">
              <a:latin typeface="+mj-lt"/>
            </a:endParaRPr>
          </a:p>
          <a:p>
            <a:pPr algn="just"/>
            <a:r>
              <a:rPr lang="ja-JP" altLang="en-US" sz="1600" dirty="0">
                <a:latin typeface="+mj-lt"/>
              </a:rPr>
              <a:t>研修目的：</a:t>
            </a:r>
            <a:r>
              <a:rPr lang="en-US" altLang="ja-JP" sz="1600" dirty="0">
                <a:latin typeface="+mj-lt"/>
              </a:rPr>
              <a:t>SDGs</a:t>
            </a:r>
            <a:r>
              <a:rPr lang="ja-JP" altLang="en-US" sz="1600" dirty="0">
                <a:latin typeface="+mj-lt"/>
              </a:rPr>
              <a:t>に関する学会、セミナー、ワークショップ、学生間の交流への参加により、語学力・異文化理解を強化することが目的。</a:t>
            </a:r>
            <a:endParaRPr lang="en-US" altLang="ja-JP" sz="1600" dirty="0">
              <a:latin typeface="+mj-lt"/>
            </a:endParaRPr>
          </a:p>
          <a:p>
            <a:pPr algn="just"/>
            <a:endParaRPr lang="ja-JP" altLang="en-US" sz="1600" dirty="0">
              <a:latin typeface="+mj-lt"/>
            </a:endParaRPr>
          </a:p>
          <a:p>
            <a:pPr algn="just"/>
            <a:r>
              <a:rPr lang="ja-JP" altLang="en-US" sz="1600" dirty="0">
                <a:latin typeface="+mj-lt"/>
              </a:rPr>
              <a:t>研修内容：会話英語・セミナー・学会、ワークショップ、特別講義、フィールドワーク</a:t>
            </a:r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等。</a:t>
            </a:r>
            <a:endParaRPr lang="en-US" altLang="ja-JP" sz="1600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altLang="ja-JP" sz="16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英語要件：</a:t>
            </a:r>
            <a:r>
              <a:rPr lang="en-US" altLang="ja-JP" sz="1600" dirty="0">
                <a:solidFill>
                  <a:schemeClr val="tx1"/>
                </a:solidFill>
                <a:latin typeface="+mj-lt"/>
              </a:rPr>
              <a:t>TOEIC 500</a:t>
            </a:r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以上</a:t>
            </a:r>
            <a:endParaRPr lang="en-US" altLang="ja-JP" sz="16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参加費用 ：</a:t>
            </a:r>
            <a:r>
              <a:rPr lang="ja-JP" altLang="en-US" sz="1600" dirty="0">
                <a:solidFill>
                  <a:schemeClr val="tx1"/>
                </a:solidFill>
              </a:rPr>
              <a:t>約</a:t>
            </a:r>
            <a:r>
              <a:rPr lang="en-US" altLang="ja-JP" sz="1600" dirty="0">
                <a:solidFill>
                  <a:schemeClr val="tx1"/>
                </a:solidFill>
              </a:rPr>
              <a:t>28</a:t>
            </a:r>
            <a:r>
              <a:rPr lang="ja-JP" altLang="en-US" sz="1600" dirty="0">
                <a:solidFill>
                  <a:schemeClr val="tx1"/>
                </a:solidFill>
              </a:rPr>
              <a:t>万円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　　（為替レートや航空運賃により費用が変動する場合もあります）</a:t>
            </a: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　　</a:t>
            </a:r>
            <a:r>
              <a:rPr lang="en-US" altLang="ja-JP" sz="1600" dirty="0">
                <a:solidFill>
                  <a:schemeClr val="tx1"/>
                </a:solidFill>
                <a:latin typeface="+mj-lt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別途、海外旅行保険代、食事代等必要</a:t>
            </a:r>
            <a:endParaRPr lang="en-US" altLang="ja-JP" sz="1600" dirty="0">
              <a:solidFill>
                <a:schemeClr val="tx1"/>
              </a:solidFill>
              <a:latin typeface="+mj-lt"/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　　</a:t>
            </a:r>
            <a:r>
              <a:rPr lang="en-US" altLang="zh-TW" sz="1600" dirty="0">
                <a:solidFill>
                  <a:schemeClr val="tx1"/>
                </a:solidFill>
                <a:latin typeface="+mj-lt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航空券の購入や</a:t>
            </a:r>
            <a:r>
              <a:rPr lang="en-US" altLang="ja-JP" sz="1600" dirty="0" err="1">
                <a:solidFill>
                  <a:schemeClr val="tx1"/>
                </a:solidFill>
                <a:latin typeface="+mj-lt"/>
              </a:rPr>
              <a:t>Petchaburi</a:t>
            </a:r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のホテル予約等は各自で可能</a:t>
            </a: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　　</a:t>
            </a:r>
            <a:r>
              <a:rPr lang="en-US" altLang="ja-JP" sz="1600" dirty="0">
                <a:solidFill>
                  <a:schemeClr val="tx1"/>
                </a:solidFill>
                <a:latin typeface="+mj-lt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</a:rPr>
              <a:t>成績評価基準等の条件を満たせば</a:t>
            </a:r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給付型奨学金の支援あり</a:t>
            </a:r>
            <a:r>
              <a:rPr lang="en-US" altLang="ja-JP" sz="1600" dirty="0">
                <a:solidFill>
                  <a:schemeClr val="tx1"/>
                </a:solidFill>
                <a:latin typeface="+mj-lt"/>
              </a:rPr>
              <a:t>(</a:t>
            </a:r>
            <a:r>
              <a:rPr lang="ja-JP" altLang="en-US" sz="1600" u="sng" dirty="0">
                <a:solidFill>
                  <a:schemeClr val="tx1"/>
                </a:solidFill>
                <a:latin typeface="+mj-lt"/>
              </a:rPr>
              <a:t>約</a:t>
            </a:r>
            <a:r>
              <a:rPr lang="en-US" altLang="ja-JP" sz="1600" u="sng" dirty="0">
                <a:solidFill>
                  <a:schemeClr val="tx1"/>
                </a:solidFill>
                <a:latin typeface="+mj-lt"/>
              </a:rPr>
              <a:t>11</a:t>
            </a:r>
            <a:r>
              <a:rPr lang="ja-JP" altLang="en-US" sz="1600" u="sng" dirty="0">
                <a:solidFill>
                  <a:schemeClr val="tx1"/>
                </a:solidFill>
                <a:latin typeface="+mj-lt"/>
              </a:rPr>
              <a:t>万円</a:t>
            </a:r>
            <a:r>
              <a:rPr lang="en-US" altLang="ja-JP" sz="1600" u="sng" dirty="0">
                <a:solidFill>
                  <a:schemeClr val="tx1"/>
                </a:solidFill>
                <a:latin typeface="+mj-lt"/>
              </a:rPr>
              <a:t>)</a:t>
            </a: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+mj-lt"/>
              </a:rPr>
              <a:t>　　</a:t>
            </a:r>
            <a:r>
              <a:rPr lang="en-US" altLang="ja-JP" sz="1600" u="sng" dirty="0">
                <a:solidFill>
                  <a:schemeClr val="tx1"/>
                </a:solidFill>
                <a:latin typeface="+mj-lt"/>
              </a:rPr>
              <a:t>※</a:t>
            </a:r>
            <a:r>
              <a:rPr lang="ja-JP" altLang="en-US" sz="1600" u="sng" dirty="0">
                <a:solidFill>
                  <a:schemeClr val="tx1"/>
                </a:solidFill>
                <a:latin typeface="+mj-lt"/>
              </a:rPr>
              <a:t>参加前と参加後に</a:t>
            </a:r>
            <a:r>
              <a:rPr lang="en-US" altLang="ja-JP" sz="1600" u="sng" dirty="0">
                <a:solidFill>
                  <a:schemeClr val="tx1"/>
                </a:solidFill>
                <a:latin typeface="+mj-lt"/>
              </a:rPr>
              <a:t>TOIEC</a:t>
            </a:r>
            <a:r>
              <a:rPr lang="ja-JP" altLang="en-US" sz="1600" u="sng" dirty="0">
                <a:solidFill>
                  <a:schemeClr val="tx1"/>
                </a:solidFill>
                <a:latin typeface="+mj-lt"/>
              </a:rPr>
              <a:t>などの英語資格試験の提出をお願いします。</a:t>
            </a:r>
            <a:endParaRPr lang="en-US" altLang="ja-JP" sz="1600" u="sng" dirty="0">
              <a:solidFill>
                <a:schemeClr val="tx1"/>
              </a:solidFill>
              <a:latin typeface="+mj-lt"/>
            </a:endParaRPr>
          </a:p>
          <a:p>
            <a:pPr algn="just"/>
            <a:endParaRPr lang="en-US" altLang="ja-JP" sz="1600" dirty="0">
              <a:latin typeface="+mj-lt"/>
            </a:endParaRPr>
          </a:p>
          <a:p>
            <a:pPr algn="just"/>
            <a:r>
              <a:rPr lang="ja-JP" altLang="en-US" sz="1600" dirty="0">
                <a:latin typeface="+mj-lt"/>
              </a:rPr>
              <a:t>申込締切 ： </a:t>
            </a:r>
            <a:r>
              <a:rPr lang="en-US" altLang="ja-JP" sz="1600" dirty="0">
                <a:latin typeface="+mj-lt"/>
              </a:rPr>
              <a:t>2023</a:t>
            </a:r>
            <a:r>
              <a:rPr lang="ja-JP" altLang="en-US" sz="1600" dirty="0">
                <a:latin typeface="+mj-lt"/>
              </a:rPr>
              <a:t>年</a:t>
            </a:r>
            <a:r>
              <a:rPr lang="en-US" altLang="ja-JP" sz="1600" dirty="0">
                <a:latin typeface="+mj-lt"/>
              </a:rPr>
              <a:t>9</a:t>
            </a:r>
            <a:r>
              <a:rPr lang="ja-JP" altLang="en-US" sz="1600" dirty="0">
                <a:latin typeface="+mj-lt"/>
              </a:rPr>
              <a:t>月</a:t>
            </a:r>
            <a:r>
              <a:rPr lang="en-US" altLang="ja-JP" sz="1600" dirty="0">
                <a:latin typeface="+mj-lt"/>
              </a:rPr>
              <a:t>15</a:t>
            </a:r>
            <a:r>
              <a:rPr lang="ja-JP" altLang="en-US" sz="1600" dirty="0">
                <a:latin typeface="+mj-lt"/>
              </a:rPr>
              <a:t>日（金）</a:t>
            </a:r>
          </a:p>
          <a:p>
            <a:pPr algn="just"/>
            <a:r>
              <a:rPr lang="ja-JP" altLang="en-US" sz="1600" dirty="0">
                <a:latin typeface="+mj-lt"/>
              </a:rPr>
              <a:t>申込み方法： </a:t>
            </a:r>
            <a:r>
              <a:rPr lang="en-US" altLang="ja-JP" sz="1600" dirty="0">
                <a:latin typeface="+mj-lt"/>
              </a:rPr>
              <a:t>Google</a:t>
            </a:r>
            <a:r>
              <a:rPr lang="ja-JP" altLang="en-US" sz="1600" dirty="0">
                <a:latin typeface="+mj-lt"/>
              </a:rPr>
              <a:t>フォームもしくは下記</a:t>
            </a:r>
            <a:r>
              <a:rPr lang="en-US" altLang="ja-JP" sz="1600" dirty="0">
                <a:latin typeface="+mj-lt"/>
              </a:rPr>
              <a:t>URL</a:t>
            </a:r>
            <a:r>
              <a:rPr lang="ja-JP" altLang="en-US" sz="1600" dirty="0">
                <a:latin typeface="+mj-lt"/>
              </a:rPr>
              <a:t>より</a:t>
            </a:r>
            <a:endParaRPr lang="en-US" altLang="ja-JP" sz="1600" dirty="0">
              <a:latin typeface="+mj-lt"/>
            </a:endParaRPr>
          </a:p>
          <a:p>
            <a:pPr algn="just"/>
            <a:r>
              <a:rPr lang="ja-JP" altLang="en-US" sz="1600" dirty="0">
                <a:latin typeface="+mj-lt"/>
              </a:rPr>
              <a:t>　　　　　　お申し込み</a:t>
            </a:r>
            <a:r>
              <a:rPr lang="ja-JP" altLang="en-US" sz="1600">
                <a:latin typeface="+mj-lt"/>
              </a:rPr>
              <a:t>ください。</a:t>
            </a:r>
            <a:r>
              <a:rPr lang="en-US" altLang="ja-JP" sz="1600">
                <a:solidFill>
                  <a:srgbClr val="FF0000"/>
                </a:solidFill>
                <a:latin typeface="+mj-lt"/>
              </a:rPr>
              <a:t>https</a:t>
            </a:r>
            <a:r>
              <a:rPr lang="en-US" altLang="ja-JP" sz="1600" dirty="0">
                <a:solidFill>
                  <a:srgbClr val="FF0000"/>
                </a:solidFill>
                <a:latin typeface="+mj-lt"/>
              </a:rPr>
              <a:t>://tinyurl.com/4jtkus4z</a:t>
            </a:r>
          </a:p>
          <a:p>
            <a:pPr algn="just"/>
            <a:endParaRPr lang="en-US" altLang="ja-JP" sz="1600" dirty="0">
              <a:latin typeface="+mj-lt"/>
            </a:endParaRPr>
          </a:p>
          <a:p>
            <a:pPr algn="just"/>
            <a:r>
              <a:rPr lang="ja-JP" altLang="en-US" sz="1600" dirty="0">
                <a:latin typeface="+mj-lt"/>
              </a:rPr>
              <a:t>お問合せ： 多言語文化総合教育センター </a:t>
            </a:r>
            <a:r>
              <a:rPr lang="en-US" altLang="ja-JP" sz="1600" dirty="0">
                <a:latin typeface="+mj-lt"/>
              </a:rPr>
              <a:t>Dr. Armando T.  Quitain</a:t>
            </a:r>
          </a:p>
          <a:p>
            <a:pPr algn="just"/>
            <a:r>
              <a:rPr lang="en-US" altLang="ja-JP" sz="1600" dirty="0">
                <a:latin typeface="+mj-lt"/>
              </a:rPr>
              <a:t>	   Email</a:t>
            </a:r>
            <a:r>
              <a:rPr lang="ja-JP" altLang="en-US" sz="1600" dirty="0">
                <a:latin typeface="+mj-lt"/>
              </a:rPr>
              <a:t>： </a:t>
            </a:r>
            <a:r>
              <a:rPr lang="en-US" altLang="ja-JP" sz="1600" dirty="0">
                <a:latin typeface="+mj-lt"/>
              </a:rPr>
              <a:t>quitain@kumamoto-u.ac.jp/TEL</a:t>
            </a:r>
            <a:r>
              <a:rPr lang="ja-JP" altLang="en-US" sz="1600" dirty="0">
                <a:latin typeface="+mj-lt"/>
              </a:rPr>
              <a:t>：</a:t>
            </a:r>
            <a:r>
              <a:rPr lang="en-US" altLang="ja-JP" sz="1600" dirty="0">
                <a:latin typeface="+mj-lt"/>
              </a:rPr>
              <a:t>096-342-2105 </a:t>
            </a:r>
            <a:endParaRPr lang="ja-JP" altLang="en-US" sz="1600" dirty="0">
              <a:latin typeface="+mj-lt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F8E0A4-B09D-C3FC-635E-E7E69333DF50}"/>
              </a:ext>
            </a:extLst>
          </p:cNvPr>
          <p:cNvSpPr txBox="1"/>
          <p:nvPr/>
        </p:nvSpPr>
        <p:spPr>
          <a:xfrm>
            <a:off x="-104215" y="611644"/>
            <a:ext cx="7764923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Chulalongkorn-Silpakorn-Prince of </a:t>
            </a:r>
            <a:r>
              <a:rPr kumimoji="0" lang="en-US" altLang="ja-JP" sz="24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Songkla</a:t>
            </a: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-Kumamoto University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“SDGs Awareness Student Exchange Program” </a:t>
            </a:r>
            <a:endParaRPr kumimoji="0" lang="en-US" altLang="ja-JP" sz="24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図 1" descr="จุฬาลงกรณ์มหาวิทยาลัย | Guni Network">
            <a:extLst>
              <a:ext uri="{FF2B5EF4-FFF2-40B4-BE49-F238E27FC236}">
                <a16:creationId xmlns:a16="http://schemas.microsoft.com/office/drawing/2014/main" id="{7B328086-103A-FE14-7A41-71D7734F9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49" y="1375807"/>
            <a:ext cx="1066800" cy="1437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 descr="黒い背景と白い文字のロゴ&#10;&#10;自動的に生成された説明">
            <a:extLst>
              <a:ext uri="{FF2B5EF4-FFF2-40B4-BE49-F238E27FC236}">
                <a16:creationId xmlns:a16="http://schemas.microsoft.com/office/drawing/2014/main" id="{391033C7-18E4-A6C4-7C63-54166B6531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161" y="1401168"/>
            <a:ext cx="1411969" cy="14119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 descr="Prince of Songkla University - Digitalcom Company">
            <a:extLst>
              <a:ext uri="{FF2B5EF4-FFF2-40B4-BE49-F238E27FC236}">
                <a16:creationId xmlns:a16="http://schemas.microsoft.com/office/drawing/2014/main" id="{BA4CBEDB-F5AE-F2E9-CE53-66A180D7647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58" t="6355" r="21148" b="6945"/>
          <a:stretch/>
        </p:blipFill>
        <p:spPr bwMode="auto">
          <a:xfrm>
            <a:off x="3885801" y="1401168"/>
            <a:ext cx="1394077" cy="14309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 descr="ロゴ, 会社名&#10;&#10;自動的に生成された説明">
            <a:extLst>
              <a:ext uri="{FF2B5EF4-FFF2-40B4-BE49-F238E27FC236}">
                <a16:creationId xmlns:a16="http://schemas.microsoft.com/office/drawing/2014/main" id="{BA09F40E-F798-DAC0-D83E-D557D1EB64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4650" y="1827945"/>
            <a:ext cx="1808152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205D288-13BC-2018-00E2-4CD684C656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1424" y="9010554"/>
            <a:ext cx="1561221" cy="15612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324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Theme</vt:lpstr>
      <vt:lpstr>令和5年度後期 短期海外研修プログラム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- 2023春・ChiangMaiホ゜スター</dc:title>
  <dc:creator>Administrator</dc:creator>
  <cp:lastModifiedBy>村上　慎哉（Shinya Murakami）</cp:lastModifiedBy>
  <cp:revision>81</cp:revision>
  <cp:lastPrinted>2023-08-23T05:43:14Z</cp:lastPrinted>
  <dcterms:created xsi:type="dcterms:W3CDTF">2023-05-07T15:10:41Z</dcterms:created>
  <dcterms:modified xsi:type="dcterms:W3CDTF">2023-08-30T00:40:36Z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2023-05-02T00:00:00Z</vt:filetime>
  </property>
  <property fmtid="{D5CDD505-2E9C-101B-9397-08002B2CF9AE}" pid="3" name="LastSaved">
    <vt:filetime>2023-05-07T00:00:00Z</vt:filetime>
  </property>
  <property fmtid="{D5CDD505-2E9C-101B-9397-08002B2CF9AE}" pid="4" name="Producer">
    <vt:lpwstr>JUST PDF 3</vt:lpwstr>
  </property>
</Properties>
</file>